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FBF9C-132B-440E-8B34-D20653DD5933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4B2DB-DCE1-4770-BB7F-09B648869A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lsvlsi.org/paris_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6607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Unique Foods of </a:t>
            </a:r>
            <a:r>
              <a:rPr lang="en-US" dirty="0">
                <a:solidFill>
                  <a:srgbClr val="FFFF00"/>
                </a:solidFill>
              </a:rPr>
              <a:t>F</a:t>
            </a:r>
            <a:r>
              <a:rPr lang="en-US" dirty="0" smtClean="0">
                <a:solidFill>
                  <a:srgbClr val="FFFF00"/>
                </a:solidFill>
              </a:rPr>
              <a:t>rance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590800"/>
            <a:ext cx="5105400" cy="41148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There are many unique foods from France such as 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Escargot: This is an Italian meal that is popular in France </a:t>
            </a:r>
          </a:p>
        </p:txBody>
      </p:sp>
      <p:pic>
        <p:nvPicPr>
          <p:cNvPr id="1028" name="Picture 4" descr="http://ferrebeekeeper.files.wordpress.com/2012/02/escarg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93772">
            <a:off x="5555549" y="3504105"/>
            <a:ext cx="2895600" cy="2171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central.languagepod101.com/stockphoto/media/1267&amp;v=fit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013070" cy="662017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Utensils of </a:t>
            </a:r>
            <a:r>
              <a:rPr lang="en-US" dirty="0"/>
              <a:t>F</a:t>
            </a:r>
            <a:r>
              <a:rPr lang="en-US" dirty="0" smtClean="0"/>
              <a:t>rance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French use one unusual utensil and it the cheese knife.</a:t>
            </a:r>
          </a:p>
          <a:p>
            <a:r>
              <a:rPr lang="en-US" dirty="0" smtClean="0"/>
              <a:t>Also there is the salad knife but that it common in </a:t>
            </a:r>
            <a:r>
              <a:rPr lang="en-US" smtClean="0"/>
              <a:t>most American restaurants.</a:t>
            </a:r>
            <a:endParaRPr lang="en-US" dirty="0"/>
          </a:p>
        </p:txBody>
      </p:sp>
      <p:sp>
        <p:nvSpPr>
          <p:cNvPr id="4098" name="AutoShape 2" descr="data:image/jpeg;base64,/9j/4AAQSkZJRgABAQAAAQABAAD/2wCEAAkGBxQQEBQUEBQUFBUWFhQXFxYVFBUVFRYYFxUdFhcUFBQYHCggGBolHBUVITEhJSwrLi4uGB81ODMsNygtLisBCgoKDAwNDwwMDisZFBkrNywrKysrKysrKysrKysrKysrKysrKysrKysrKysrKysrKysrKysrKysrKysrKysrK//AABEIAMwA9wMBIgACEQEDEQH/xAAbAAADAQEBAQEAAAAAAAAAAAAABQYEAwIHAf/EAEcQAAEDAQQFCAULBAAFBQAAAAEAAhEDBBIhMQUGQVFhEyJxgZGhscEyQnKCshQjJDNSYqLC0eHwB3OSsxU0U9LxJVRjo8P/xAAVAQEBAAAAAAAAAAAAAAAAAAAAAf/EABQRAQAAAAAAAAAAAAAAAAAAAAD/2gAMAwEAAhEDEQA/APuKEIUH4v1CEAhCEHirUDQSch/OtcrPaw8xDmnZeAx7CVytHOfGxvxEeQj/ACK/GthzenyKo3IQhQCEIQCEIQCEIQC/F+oQCEIQCEIQCEIQC/F+oQCEIQCEIQCEIQCELm+sA5rSec6YG+7n4hB0QuDbU0gGcHG6MDiZjyOK9sqglwGbSAcDtEjpwOxB0QheajoBO4EoMNMzJ3knvw7oXVnpN6T8JHmuNMQB0BdaHpDoKo2IQhQCEIQCEIQCEIQCEIQCFwNraJxy2wY7YXcIBCEIBCEIBCEIBCEIBCEIBCEIBLLY6LXZ+LK/5D5JmlVt/wCapHc0/iMIOAqRQZwrAdHPMrZZHfSKwO0tI4XWNn4kvrCLO/8AveLw3zWmm6LY7i1v4mz/APkFQ3XG2H5t3QR24Lss9tPM62/EFBmXWzemPZd4tXJdbMOf7p8QqNi4Wu1NpNLnnDKNpOwAb13UtpS18raC0ejTkD2vWPTs6jvUGp2largSA1o2CC7tM49S0aG0zyxLKgDag2DJw3tnI8PHGOVGlzVNabLqTxUp4OYZHVsPBUfQULLoy2tr0WVW5PaD0HaOoyFqUAhCEAs9scQ2BgXEN8yR1ArQslpMvaNwJ6yQB4OQfhADY2QuthM0mHexvwhcKzoaTwPgu2j2xRpg7GM+EKjQhCFAIQhAIQhAIQhAIQhAIQhAJRaj9KA3MpHtqu/RN0jtLvppH/xWfurP/UIODnTQqT/7hvZ8ru+S9mr9N4ClZXdb3V6f6Lg5wFKr/eHdbn/qF1eYtAO+hSPXSquP5iqKJZ7ceaOLh+vktCy27JvtflKg4LpZvTHsu8WrwF7s/wBYPZd4tVHa3V+Tpvf9lpMbyBgO1ROghIkmZMzv4lUuttW7ZKkZ4R1GfJINXmcxvQEFHSbzVO6wU8CqamMEi022ZQcv6cW2WVaJzpuvD2X/ALgqyXzXUqpc0k5ux9Nw62kH9e1fSlAIQhALHU+sd0NHifzLYsDTLnn73g0DxCDxbjFJ/su8EwpeiOgJZpL6mp7DvBNAqP1CEKAQhCAQhCAQhCAQhCAQhCAUVrDpYWfStnZde7lmNbzRN27VabztwguPUrVTekdGtqWy+cC1jIO2JOXXKBPW0mItzGsf804vkgAVDyvLXaZnE4EYxiQsGmdZDRpWauaNQ8pTcxzMA+neeCHO3gSRhtBVeNFiCJzz49K52jRNNzefBDRhPDFUP2mRKy2/1Pa/I5aKI5rZ3DwWXSJ+r4v/ACOUHhe6H1g9l3i1eF7o+m3od5Khfro2bI7pHfzfNK9BjmN6FS6YshrUHsESRLZyvNN5s8JAU1oPIDHDYcxwI2FBQsOCTaXGadtbglGmBAKCe1Vpf+pNO5lTvC+hVqoaBO0gdqkNSbITWq1tgFwHeZkx2DtVNpQ81vtflcg1PfBA3mO6fJFOoHTGwwen+FZ6j5fSIyN49w/VflgdjU9t3xEeQUGxL6J9L239zyEwS6hkfbqfGVRy0p9TU9l3gmyU6T+pqey7wTZAIXOvWDGlzzDWgkk5ADMpKNJ1KkuZzG7BALul07eHioHyEm0Xpm+/kqsB/qkYB3VsKcoBCEIBCEIBCzPt9NpgvaOkiOs5LQCg/UIQgEr01YC+Hs9JojD1m5x0jHtKaIQfO3azUgYvmdsTh0p9oKgbRFQk8nsn1v2UbrLoAm3VrgIa5zSIHNl7QXCcxLnFfUrHZ20qbWNwDWho6gqOyw6Szpe2f9bluWHSPpUvad8DlB5Xuj6bfe8F4he6HpjrVG1JNK6NcHGtQEu9dn2vvN3O8enN2hQSNDWUGRybiQYwG0Zjp4L1Se62ktYCxoMPcR6O8AHN3BK9Z7K9lrqmnIa+m1+RLQ4y0wMhNxsmDieKtdF2UUqLGNEQ0TvJIkk8SZKo6WGyMo0206YhrRgPEk7Sc5XHSA5zPePgPPvW1Ybe8B7Bwf4tUA30qXslfmjhznztM9r3HzC5sq/OMH3Qe1xHkuthdLuo+Ko3JbZfRHWe0kpkltl9BvQEHjSLZo1B9x3gmVIy0HeB4LDahLHD7rvBbLM6WNO9rT3IJ/Wy1y+nQG3nv6AeaOiQT7oWiwUuYktufylvqbm3WjqAnvlUVkbzUEhrRepnlKZhzCHA8QZV3o22CvRp1G5Pa13aMlI6zU5B6Ex/p5WLrE1p9R72dQdI8UFMhKdMaSuOFKmYe7En7LcsOJg9h4LDXe+mL7HOkbyTPTOagpFk0lWuswzP88wv3RttFamHt6xuIzCyaadgP5n/AOECOu6c071ZqF1CDk1zmt6MD3SR1JBWOCoNWmxZ28XPP4yPJUNUIQoBCEIJvSdiabTyhAkcnB6cD5KkSPSrvnPep/E39U8QCy22zl9wtzaSY3y0tietakIFort+0O1dbNUaXi6QcCcOoea+daU0KytbK45evTPKPvNa0ECTIiXDAiT1Kh1CsLKLqzWPqVDDLzn7CS4gDdhB61RYoQhQItNWZr6suAMUxHCHz+qdsyHQkmnqkOd7DeyXnyTtuQVHpQX9SbdbKVSh8hbTJLal7lA4gc5t3IjZfV6sFusoe8FwnmkDqP7qCXOkKwtthANM03URy5g4PAJF0zhzicDKNTtI2ipbrTTrtYGN5Q0nNJlzOUAF4b428U//AOGM3L3o+xBlYub9iD1uBHwlUNUtsv1bfZHgmSwWVvMb7LfBB+uEg9BXTRR+YpT/ANOn8IRdXuwsu0qY3MaOxoQSDWRbK053z384dxCo6GSwaXsRZX5Yei4AO4OGAJ4EQOkcQmNAi6gQafGBXb+n1O7Z6hOANVx/C1fmnmF3NYCXHAAZklM7PYPk9hdTzIp1CY2uIJMdZhAg0bVNes+qfXdI4DJo6gAE9ttP5vqSnQdOB1p3a/QQINU7YWWupRJ5r23mj7zTj3HuT7Tezo8CZ8QpnRVE/wDEaRGwPnoLT+yqNMtm7uuv8W/ugnbRkqrQ7Is9Ifcae0T5qVtYwKr7D9VT9hvwhB3QhCgEIQgndLu+fA+9TP42BUSm9LH6SPd7ntKpEAhCEEBbbG6ta6roLyXPGZgBhLGBoERkJPHdm41LaWGsw5cx2JJMm804nMQxq8tEV3Efard7yV21UbDqn9uz94efNUUaEIUEzrS6He6wf7FSsyCmNafS62j8DyqZmQVHpc6rLw3HZ0rohQRLNb3m0mhyMOvmnEziDBM7lY2endGOJOZ8hwU5R0YPl7qhAwfeHSWY98qoVAkWstY2SzvrU55pbLZJEFwGAOUTswT1LtYGg2aoXOLYAcCBJlpBaI2yQB1qCFs2vT3uDQwyeHevpFFsNaNwA7AoSznlOTBvtBIbUdg4XT6Q9IgYluPHpV8qPxwkQclC64itZajDZyQx4cSBjBaRIAnKHdyu0n09ZhUdSnIXz3D9FB01fsxFCm+pjVcxpcd14SWjh4wmZC52URTYPut8F1QTVisxpVHUzsy4t2O/m2UytDeatdrsoqATg4YtcMx+x2hSWhtL1rTX5Go0NbDpcJDoGccdkjfKoaavWOaj6pGUtb+Yjw7Uy0uOYDxI6iJ8gtlOmGgBogAQAMgNy8WqhyjC04Tt3HYUEpUaCCJVRo76mn7DPhCgSKrrcKIwBeQc8ADiWktxwx27F9EpUw1oaMgAB0AQg9oQhQCEIQSusD4rg8QPhKqlI6ef88ZyDz3MZ+6rQg/UIQgmnD58j71Y9hH6rtqx6VT2KHg5cmOBtDuBrfGumrAh1X2aP51RQIQhQSusTb1Vw4t/1P8A1VQzIdAUprC6az4+633hSc78zVU0DLGngPBUdEIQoFFOpNce28dhKbqbpVPpgb9957b36KkVAl2nmg0CDkXUx21AmKW6fdFH36X+xqgR20BrCAIu0qhHuuwVcozSL/S40LR8QVkDKo/Ut0w+LnG94JkkWs1a7yXSfFo81A00c6aNM72MP4QtKxaEM2aj/bZ8IW1AKd0XZmttj4zh5/EARPWFRJHZD9OP9ur/ALWoHiEIQTz7K1tvDtrpP4Wgx2qhSi2j6VSP8xB/RN0AhCEAhC/CYQROm6/zxwB51Y57JbTy913YrKyPvU2He1p7Qvn1utWLDhzrzj6XrOc4TGMYwYVlq1WvWanvbLT7riFQ0QheajoBO4E9igkmVm33uB21icDIJqGDxy/krXqq/n1BObW9IhzsD1OHaltnrzdYRjyTTIzlwvzhlmOOAXfVt1213ZkFlQD/ACafI96or0IX4VBDaw2kcsf7tSehjKbZHUSPdKsNF1L1Ckd7GH8IXzbSFqD6gnJz6h3HF7i0zuIcCekZ4K51PrXrIycC280gZc07DtVDpCEKCVsmNun77x31h+VVSiLFXPyxpG2o2feNb/vHardUCV6xY0QN7293O/KmiUaxO5tMHI1MegU3kqCf0i2LvGlaB4u8lY2N002He1p7QpOs9sUZnJw3mSwtxjiqHV196yUCf+lTB6Q0A+CoYqX1zxfQHF3x0/3VQpDXivdqUuDHHr5WmPC8oH+r5my0fYb4Jglurv8AyzAMLt9uOfMe5vkmSAU5oqpet1Q7m1W//aD5KjUtod4+WP2Yvw3kyR3ByCpQhCBLpGpFqo9XiR+YJ0p7SdeLW0brvxsJ/nFUKAQhCAWHTlYss1Vzc7hDel3NHeQtySa21yyzwyLzjDZ3wYx2GYzQQlpMVBF6MsQ27DYAJyccBgRxnMKx1Jq8yqz7Lw4dDm/q1x61INsgZWbTzAwM4gzn1TsVVq/Q5G1lo9B9MED7JByB3ROHSqKpYtM1LtnqnL5t/aRAW1KdaXAWV4JDQ4sBLsgC8ST1SoJClaGl8tDDiZLCBJxbBOJBF1sjwWjRVa5bKYiJqGcgOdTcBgCdpG7PIZLlpSmKdVjG5CN+3M4naVvt9MBtKoMCyrSdgMwHAmeqSqLNYtM2nkrPVeM2scR0xh3wtqS62PPIBgwNR7GAnZjM9ygh6lmgCA512M4nmxzpzzGza1VOolbm1WfeDh7wgntaT1pOyiG1bgxAEY4zv6uCYavfNW0sHo1Kbo3AtIMdkqixXOtUutc47AT2CV0S3WOpdstXi25/mQz8yg+f2O1EVWPM+lQwIA9FzM8doaTI3r6kvlIsc3sTJAG0jCYInjxK+oWOrfpsd9prXdolUdkg1or3TSAmYqERdkHmtB52Hrp+pTWcl9pa1s82mHEjYC50z0hncFAvfW5rccWOAmNuGB/ZUeqjvorR9l1Vuc4Co6MeiFKWJhqOLAcb0gnYfKcFT6q81tZhwuVjhuvMafG8qHi+df1DtTflAa6QBTbjxLicRGIjdv4L6KvluudDl69YwXc66DJABY26IOQMk9mMhBa6oWoVKLo2VHYTMF4FU49NQp6or+nFfm1GHMRIkGC0mRnue3fkFaqDxWfdaTuBPYF8+1YtEWpriZL3sJn1JpvaLsZgueBOHRgrbTb4s9Ti0t/y5vmoHR7btovZElpGTSbjg6C3YcACYGYVH0xC/AUOdAJOxQQWl7RNrquk4XwBmJuAAiMfVBjgrujUDmhwyIBHWJXzi1YuDzOL3ThBF7nZkjfuOJV5oQ/R6YOxob/jh5KjchCFAJBrbTvsY3HnEt7dvcn6T6y0Sabagn5s3jAnDaY6s9mexBKusT3WguAwB3jZuG3NPxUu2iz5Y3thnKDj7wSU28OaSzYZGWOUwck00I416wd6tIAT97bjx8lRUpRrLTDqTGuyNRs9EE+SbpVrPQc+zOLAS5ha8ACSbplwA2ktmFBKaepn5SGsExGA3eQWjSpDrNeIksII3zccl1pqutNRppugOGJxh2ECSM8A44bxtC0UbO5720B672uO8NgFzgd10u4YgKj6AEk1hF6pZ2RIvOcfdHgniT6x2dxY2ozOmSTAmWkY4bdn8Cgn6FFxruIBic1scbtpoEATfidvO5pjt71mFuBBLQcMcIM4bNmzNddFM+U12Og3ad188cx3hUWCU6xtvU2MmLzx2NBcfAJslWmXhrqRO2+JgwJAzOzJQT1kswe9wOMTmTPaqXQDvmGja0uaepxjuhKKN2mSSc+wcEy1bM03nYahLZ3FrZH+V5UNlO6QB5esZw5No6YxxPCe8qiUprO99KtLWgitTuAkwA5pmCdmGI6HIE+gT88enzVRod30q0jhSPxienJSVipVKZa4ANxBmMDjjM44wqjVe9UfWruECoWtbxuSC4cJMcbs7UD8r57pOz81riOc5xJPSdi+gvEgjgVH1C15uvzYQ2B2Qdx2Qg06KAp1qRHrhzXdEYd8KpUnYq16vTaB6LhvHTgdgGPYqxAq1hM02t3uk9Az8QprQlBrnPBA2gYDm4YRu2Km09TNwOGyQcJzjHu71OUaraJDmAnETO2d+wZcEFdo2peosJzLRPSMCjSJ+afGZaQOvDzXnRdIsosa7MDs3DsXrSNIvpPa3MjAbyMY7lBJWuyta6m26IIBIIGJO0hUmhXQHs+y7DocA4eanbdbWvuuEhwAkQQWkZtI34HBOtXK3Kco8CGktA4lognuCodIQhQCEIQKLToCm9wI5gyLWgBp6B6pw2fumdCg1jbrAGjcAuiEAhCECC0ar0+UNSi7ki43nACWk7wJBacTkY4JhozRTKElslzs3uzPAbgt6EAhCEC+2aJZVMmRsIEQenBbKFBrBdYABuHjxK6IQC4WyyNqsuvEjPMggjIgjIruhAibq/JAe+WtJIgQ4jIAnIQBmM4GSc0KLWNDWCAMguiEAuNqs7arSyo0Oacwf5geK7IQJmatUQecXvaMmOdLOEwJd1kpw1sCBgAv1CAWS2aPZVIJwcMnCJ6DIgjpWtCDLYbCyiIYMdrji44zienZktSEIBY2aNph98NxGIHqg7wOsrYhAIQhBgtmiKVV157cdpBgnpIW2mwNADQABgABAA3AbF6QgEIQg//Z"/>
          <p:cNvSpPr>
            <a:spLocks noChangeAspect="1" noChangeArrowheads="1"/>
          </p:cNvSpPr>
          <p:nvPr/>
        </p:nvSpPr>
        <p:spPr bwMode="auto">
          <a:xfrm>
            <a:off x="0" y="-928688"/>
            <a:ext cx="2352675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Unique Foods of France</vt:lpstr>
      <vt:lpstr>Utensils of France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Unique Foods of France</dc:title>
  <dc:creator>sar039</dc:creator>
  <cp:lastModifiedBy>sar039</cp:lastModifiedBy>
  <cp:revision>4</cp:revision>
  <dcterms:created xsi:type="dcterms:W3CDTF">2013-09-09T18:07:29Z</dcterms:created>
  <dcterms:modified xsi:type="dcterms:W3CDTF">2013-09-09T18:31:43Z</dcterms:modified>
</cp:coreProperties>
</file>